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82" r:id="rId12"/>
    <p:sldId id="289" r:id="rId13"/>
    <p:sldId id="290" r:id="rId14"/>
    <p:sldId id="291" r:id="rId15"/>
    <p:sldId id="288" r:id="rId16"/>
    <p:sldId id="287" r:id="rId17"/>
    <p:sldId id="283" r:id="rId18"/>
    <p:sldId id="267" r:id="rId19"/>
    <p:sldId id="286" r:id="rId20"/>
    <p:sldId id="268" r:id="rId21"/>
    <p:sldId id="269" r:id="rId22"/>
    <p:sldId id="293" r:id="rId23"/>
    <p:sldId id="292" r:id="rId24"/>
    <p:sldId id="276" r:id="rId25"/>
    <p:sldId id="281" r:id="rId26"/>
    <p:sldId id="273" r:id="rId27"/>
    <p:sldId id="274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1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1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1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0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6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2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9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2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8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6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494B-D121-4AD3-9B98-7B8D3B1784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0D322-2C2C-48EF-976A-2D63F98BA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1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824"/>
            <a:ext cx="8618086" cy="6051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0346" y="173079"/>
            <a:ext cx="10786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So, What’s My Marketing Strategy?</a:t>
            </a:r>
          </a:p>
        </p:txBody>
      </p:sp>
    </p:spTree>
    <p:extLst>
      <p:ext uri="{BB962C8B-B14F-4D97-AF65-F5344CB8AC3E}">
        <p14:creationId xmlns:p14="http://schemas.microsoft.com/office/powerpoint/2010/main" val="247272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0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And, What If You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DOMINATED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Their Subdivision Like This?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96" y="653856"/>
            <a:ext cx="3398921" cy="6000722"/>
          </a:xfrm>
          <a:prstGeom prst="rect">
            <a:avLst/>
          </a:prstGeom>
          <a:ln w="508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7" y="662526"/>
            <a:ext cx="3510557" cy="601018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945" y="653856"/>
            <a:ext cx="3370398" cy="605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5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279" y="173079"/>
            <a:ext cx="119710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Strategies I Use To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Your Home: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6246" y="1297114"/>
            <a:ext cx="9915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&amp; Social Media Placement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1028" y="2290149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 - Financing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85" y="1297114"/>
            <a:ext cx="1683461" cy="1153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1" y="2548911"/>
            <a:ext cx="999351" cy="565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40422" y="1040555"/>
            <a:ext cx="11274804" cy="5033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41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5181600" y="15240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1905000" y="4572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224793" y="103189"/>
            <a:ext cx="1050301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POSITIONING:</a:t>
            </a:r>
          </a:p>
          <a:p>
            <a:pPr>
              <a:spcBef>
                <a:spcPts val="1200"/>
              </a:spcBef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 Home Would You Call On?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1981200" y="16764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665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61469"/>
            <a:ext cx="27828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3105943"/>
            <a:ext cx="2743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3935777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Box 4"/>
          <p:cNvSpPr txBox="1">
            <a:spLocks noChangeArrowheads="1"/>
          </p:cNvSpPr>
          <p:nvPr/>
        </p:nvSpPr>
        <p:spPr bwMode="auto">
          <a:xfrm>
            <a:off x="5301617" y="5685202"/>
            <a:ext cx="2063750" cy="615950"/>
          </a:xfrm>
          <a:prstGeom prst="rect">
            <a:avLst/>
          </a:prstGeom>
          <a:solidFill>
            <a:srgbClr val="00206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Save $53,272</a:t>
            </a:r>
          </a:p>
          <a:p>
            <a:pPr algn="ctr" eaLnBrk="1" hangingPunct="1"/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Text SAVE to 70734</a:t>
            </a:r>
          </a:p>
        </p:txBody>
      </p:sp>
      <p:pic>
        <p:nvPicPr>
          <p:cNvPr id="6657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5" y="4283868"/>
            <a:ext cx="206375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683125"/>
            <a:ext cx="20637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065" y="5755481"/>
            <a:ext cx="20637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46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49469" y="76200"/>
            <a:ext cx="118872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Financing Strategy:</a:t>
            </a: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68" y="1328078"/>
            <a:ext cx="5029200" cy="530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314" y="2093972"/>
            <a:ext cx="4877423" cy="3773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0431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194" y="970672"/>
            <a:ext cx="11236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 use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Rider Signs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like these: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48640" y="2604868"/>
            <a:ext cx="11060723" cy="1200329"/>
          </a:xfrm>
          <a:prstGeom prst="rect">
            <a:avLst/>
          </a:prstGeom>
          <a:solidFill>
            <a:srgbClr val="0000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Save $96,312 In Payments On This Home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Text   96312   to   71441   for Special Mortgage Offer!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39" y="4518956"/>
            <a:ext cx="11060723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 a 24 Hour Virtual Tour Of This Home: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Text   MLS1000   to   71441</a:t>
            </a:r>
          </a:p>
        </p:txBody>
      </p:sp>
    </p:spTree>
    <p:extLst>
      <p:ext uri="{BB962C8B-B14F-4D97-AF65-F5344CB8AC3E}">
        <p14:creationId xmlns:p14="http://schemas.microsoft.com/office/powerpoint/2010/main" val="359726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279" y="173079"/>
            <a:ext cx="119710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Strategies I Use To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Your Home: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6246" y="1297114"/>
            <a:ext cx="9915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&amp; Social Media Placement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1028" y="3325624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1028" y="2290149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 - Financing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85" y="1297114"/>
            <a:ext cx="1683461" cy="1153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65" y="3225125"/>
            <a:ext cx="1499482" cy="11231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1" y="2548911"/>
            <a:ext cx="999351" cy="565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40422" y="1040555"/>
            <a:ext cx="11274804" cy="5033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290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676400" y="5619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1002" y="248290"/>
            <a:ext cx="1187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Facebook Ads Targeting Renters &amp; Move Up Buyers: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6" y="1411809"/>
            <a:ext cx="10058400" cy="495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657600" y="1728132"/>
            <a:ext cx="2428613" cy="243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44910" y="1411809"/>
            <a:ext cx="2622175" cy="224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10" y="1050420"/>
            <a:ext cx="5430972" cy="504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79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279" y="173079"/>
            <a:ext cx="119710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Strategies I Use To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Your Home: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6246" y="1297114"/>
            <a:ext cx="9915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&amp; Social Media Placement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1028" y="3325624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1028" y="4451820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Craigslist Strategy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1028" y="2290149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 - Financing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85" y="1297114"/>
            <a:ext cx="1683461" cy="1153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65" y="3225125"/>
            <a:ext cx="1499482" cy="1123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1" y="4427448"/>
            <a:ext cx="972074" cy="9720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1" y="2548911"/>
            <a:ext cx="999351" cy="565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40422" y="1040555"/>
            <a:ext cx="11274804" cy="5033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088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949" y="168934"/>
            <a:ext cx="11236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Craigslist Marketing: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3" y="1129544"/>
            <a:ext cx="10058400" cy="5416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444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279" y="173079"/>
            <a:ext cx="119710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Strategies I Use To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Your Home: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6246" y="1297114"/>
            <a:ext cx="9915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&amp; Social Media Placement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1028" y="3325624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1028" y="4451820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Craigslist Strategy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1028" y="5627073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SMS Text Strategy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1028" y="2290149"/>
            <a:ext cx="856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 - Financing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85" y="1297114"/>
            <a:ext cx="1683461" cy="1153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65" y="3225125"/>
            <a:ext cx="1499482" cy="1123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1" y="4427448"/>
            <a:ext cx="972074" cy="9720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04" y="5627073"/>
            <a:ext cx="958530" cy="10582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1" y="2548911"/>
            <a:ext cx="999351" cy="565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40422" y="1040555"/>
            <a:ext cx="11274804" cy="5033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279" y="173079"/>
            <a:ext cx="119710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Strategies I Use To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Your Home: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6246" y="1297114"/>
            <a:ext cx="9915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&amp; Social Media Placement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85" y="1297114"/>
            <a:ext cx="1683461" cy="11530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40422" y="1040555"/>
            <a:ext cx="11274804" cy="50334"/>
          </a:xfrm>
          <a:prstGeom prst="line">
            <a:avLst/>
          </a:prstGeom>
          <a:ln w="349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44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522" y="395655"/>
            <a:ext cx="1123656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Text Marketing: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213" y="1503641"/>
            <a:ext cx="7559188" cy="501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166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194" y="970672"/>
            <a:ext cx="11236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 use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Rider Signs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like these: 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65417" y="2966993"/>
            <a:ext cx="11060723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 a 24 Hour Virtual Tour Of This Home: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Text   MLS1000   to   71441</a:t>
            </a:r>
          </a:p>
        </p:txBody>
      </p:sp>
    </p:spTree>
    <p:extLst>
      <p:ext uri="{BB962C8B-B14F-4D97-AF65-F5344CB8AC3E}">
        <p14:creationId xmlns:p14="http://schemas.microsoft.com/office/powerpoint/2010/main" val="1594681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34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8015" y="92279"/>
            <a:ext cx="9437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Your Craigslist Ad: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6" y="865813"/>
            <a:ext cx="69342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96" y="738610"/>
            <a:ext cx="4372585" cy="570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2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5181600" y="15240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1905000" y="4572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2013008" y="16764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3304" y="339368"/>
            <a:ext cx="9536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My Database Of Current Buyers: </a:t>
            </a:r>
          </a:p>
        </p:txBody>
      </p:sp>
      <p:pic>
        <p:nvPicPr>
          <p:cNvPr id="624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14285"/>
            <a:ext cx="895667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7816" y="1803024"/>
            <a:ext cx="4622334" cy="2400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0235" y="3473042"/>
            <a:ext cx="1417739" cy="487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0235" y="4226632"/>
            <a:ext cx="1651386" cy="487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0235" y="4958030"/>
            <a:ext cx="1786855" cy="487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9" y="2607834"/>
            <a:ext cx="8717210" cy="323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513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514" y="96302"/>
            <a:ext cx="105281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Open House Systems If You Want To Implement: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00" y="2035294"/>
            <a:ext cx="6677209" cy="445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332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524000" y="55028"/>
            <a:ext cx="91440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dirty="0">
                <a:latin typeface="Arial" pitchFamily="34" charset="0"/>
              </a:rPr>
              <a:t>Facebook Open House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49" y="1122528"/>
            <a:ext cx="7430101" cy="544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633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523999" y="0"/>
            <a:ext cx="91440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dirty="0">
                <a:latin typeface="Arial" pitchFamily="34" charset="0"/>
              </a:rPr>
              <a:t>Craigslist Open House System: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99" y="948329"/>
            <a:ext cx="7398517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8" y="1317257"/>
            <a:ext cx="5807067" cy="472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367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524000" y="22860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What Would Happen If You Used        This Sign For An Open House?</a:t>
            </a:r>
          </a:p>
        </p:txBody>
      </p:sp>
      <p:pic>
        <p:nvPicPr>
          <p:cNvPr id="614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16063"/>
            <a:ext cx="7010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13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5181600" y="1524001"/>
            <a:ext cx="38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dirty="0">
              <a:latin typeface="Garamond" pitchFamily="18" charset="0"/>
              <a:cs typeface="Arial" charset="0"/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905000" y="457201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dirty="0">
              <a:latin typeface="Garamond" pitchFamily="18" charset="0"/>
              <a:cs typeface="Arial" charset="0"/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981200" y="1713313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dirty="0">
              <a:latin typeface="Garamond" pitchFamily="18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0309" y="235985"/>
            <a:ext cx="96756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Consider this scenario; you sit down with a potential seller and show them their home along with this data:</a:t>
            </a:r>
          </a:p>
          <a:p>
            <a:pPr lvl="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s://www.bkcert.com/budgetcert/bluecou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93" y="2657623"/>
            <a:ext cx="5628274" cy="372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0"/>
    </mc:Choice>
    <mc:Fallback xmlns="">
      <p:transition spd="slow" advTm="171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7" y="935970"/>
            <a:ext cx="10058400" cy="432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045388" y="1828800"/>
            <a:ext cx="1990165" cy="39444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072842" y="3078063"/>
            <a:ext cx="1990165" cy="43246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045387" y="3953435"/>
            <a:ext cx="1990165" cy="4324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72841" y="4858871"/>
            <a:ext cx="1990165" cy="4023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4607" y="5854473"/>
            <a:ext cx="9717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140 monthly searches at a $600,000 average sale price!</a:t>
            </a:r>
          </a:p>
        </p:txBody>
      </p:sp>
    </p:spTree>
    <p:extLst>
      <p:ext uri="{BB962C8B-B14F-4D97-AF65-F5344CB8AC3E}">
        <p14:creationId xmlns:p14="http://schemas.microsoft.com/office/powerpoint/2010/main" val="3306790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9634" y="186745"/>
            <a:ext cx="115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Show Them Their House On Page #1 of Google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42" y="1142999"/>
            <a:ext cx="8362441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55" y="1321807"/>
            <a:ext cx="7493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 rot="20653926">
            <a:off x="6809236" y="4115564"/>
            <a:ext cx="18288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87%</a:t>
            </a:r>
          </a:p>
        </p:txBody>
      </p:sp>
      <p:sp>
        <p:nvSpPr>
          <p:cNvPr id="15" name="Oval 14"/>
          <p:cNvSpPr/>
          <p:nvPr/>
        </p:nvSpPr>
        <p:spPr>
          <a:xfrm>
            <a:off x="3761715" y="5048250"/>
            <a:ext cx="91440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45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3" y="1232904"/>
            <a:ext cx="8378825" cy="5306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4760">
            <a:off x="5181600" y="1477497"/>
            <a:ext cx="7493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3748889" y="5943600"/>
            <a:ext cx="91440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0653926">
            <a:off x="6809236" y="4115564"/>
            <a:ext cx="18288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218" y="276008"/>
            <a:ext cx="115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Show Them Their House On Page #1 of Google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30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676400" y="5619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7" y="1208323"/>
            <a:ext cx="8378825" cy="537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3392032" y="4114800"/>
            <a:ext cx="91440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392032" y="5027880"/>
            <a:ext cx="91440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20653926">
            <a:off x="5791201" y="4001309"/>
            <a:ext cx="18288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2218" y="248290"/>
            <a:ext cx="115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Show Them Their House On Page #1 of Google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26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1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And, their home is also posted on Social Media…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1" y="989794"/>
            <a:ext cx="2877423" cy="282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43" y="945381"/>
            <a:ext cx="3526827" cy="3032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795" y="915978"/>
            <a:ext cx="3926049" cy="2970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2" y="4184867"/>
            <a:ext cx="4406107" cy="2643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70" y="4083918"/>
            <a:ext cx="2859011" cy="2587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363" y="3926461"/>
            <a:ext cx="3247481" cy="290206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384331" y="2431217"/>
            <a:ext cx="763399" cy="3420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439367" y="2241839"/>
            <a:ext cx="709428" cy="3420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510971" y="5335687"/>
            <a:ext cx="763399" cy="3420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8249462" y="5335687"/>
            <a:ext cx="678567" cy="3420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7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676400" y="5619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data:image/jpeg;base64,/9j/4AAQSkZJRgABAQAAAQABAAD/2wCEAAkGBhQQEBUPEBAWEhAUFBQUGBUWFRAVFxQVFBQVFBcYFBQXHCYeFxojGRUXIC8hIyctLCwsFR4xNTAqNSYrLCkBCQoKDgwOGg8PGi8dHCQsKSk0LywsLCksKiw2LCkqKSwpLCksLCksKSksKSkpKSwpKSksKSkpLCksLCwsLCkpLP/AABEIAKAAoAMBIgACEQEDEQH/xAAcAAACAgMBAQAAAAAAAAAAAAABAgUGAwQHAAj/xABBEAABAwIDBQQGCAMIAwAAAAABAAIDBBEFEiEGMUFRYRNxgZEiMqHB0fAUI0JSYnKSsQdU4RZzdIKDk7PxJDM0/8QAGgEAAgMBAQAAAAAAAAAAAAAAAgMAAQQFBv/EACERAAICAQUBAQEBAAAAAAAAAAABAhEDBBIhMVFBIhQT/9oADAMBAAIRAxEAPwC2IoIryR6QKKCYKECEQgEVZQwRCARVooITBAJgiIEJglCYI0CMEwShMERQwTBKEwRIEYIhAJgiRQwRCARCNAkCvIJgueagrwXkVCBCIQCIVlDBMEoTAIihgEwCiMf2jjo2jMM8rvVYDqepPAKps2pqZ3evkHJot7d60Y8Mpq/gqeVRdHRbIhVnD6qa1xIT36qbocQz+i4ZX+w9yKWGUVZUciZuBMEoTBLDGTBKEwRIEYJglCIRIEcIhKEwRoogUUF5c81DIoLwVkGCIQCIUKGCdqQLI1EijlGNVJmrJnu4SOYOgYS3Tyv4qSwltzYBQtROHSySAZQ+R7rG1xmcTrw4qVwuYgghwI7wV16/KMEX+jp2D07Qwc1krKJrT2g3gKGwbF2ZbPla3vIupGukzxktcC3ib8LceS1JpwEyT3GYJgsNNIXNDiLHpqPArMFxKpnSGCYJUQiQIwTBKmCJFDBMEoRCJAkCiEEVgNQQigiFCDBEJUQrKGCyMWMJ2okUckxelLZpWesRI+w13Zjb2KIoaWTtdGZATwv8Arxt+OxqI5QNHscD3sI9xCqtNi+Y9o4E2IsBw6LrY5boqjBJJS5J/Gdj54po3xR9qw2LjrcE2vu13clfKKjyQnM4uDmkZTuAt1JKgMR2qM9L2rT9HfFbUvFzYG4yEbikwzbB0kAkmIY1gcXHW1mjU/0TeED2XGKIMaGN9VoAHcE4SxyBwDmm7SAQRxB1BTBctu3ZtXQwTBKEQoRjhEJQmRAjBMEgKYIkUQQRCAS1E4YwuPDhzPBYkrdI0N1yzKEbKPpcQJF3AX6La+lArWtJL0yPVR8M6ICw/SgDpu5KJxna+Gk0f6ch3Mbv8fujvRLRv0r+teE8AtetxWGAXmmZH+ZzR7FyTaPb2qqG5GO7GP7sZIJ/NJv8rKlBgJ1Fydb8fEp8dD6wHq/EdA/iRtmyeSFtO7PDHnLnDc5z8trdAGn9Sh8ImaPrGsDyTu59CoCRzcoDzYE2vy6pqCGQPysN72sRucOYWyOJQhSM3+jlOzrmDYs2aExvpmxNA9Y5TawPC1hpx6qtY0ctBMR6lsjfxlx1I6LXwjDJnutKSWH7Otj3rLtbcujgNmR5hysAOapPn0ZK2vDo+xs//iQxOPpNjaO8WU9l6KnucwwMcwhzC2wIsbi/BadNtZJTyBucuYNHA6i2liOW8bkuekUnadDI5mlRfEbqJpNtqd4u85Ou8fFT0LmSNzscHNO4g3CV/I/Snqa7iYQUwK2mwBYp4MuoQz00oq1yFDURk66Md0wSBMFnRoIUKK2gmsGN5knysPepQKHx4/WMH4fek6dXkReodQZihcVsZ1rRLHLPZdQ5ZCbabSPpmsjiNpJM2v3WtAvbrcgeao0VUC9rnkkvcBmNzcusNSt7bap7SoDb3yCwPUm9lubJYVDLTulnh7V3buYPTkYGhjI3iwYRrd59i1Y48AuVES+K0jmdLrRqILPIt5eK6M+jpS8SGjGcaA9rOPZmsUPoNJe5ohf+9n+KbsZW9HLZqZ7jciwHBbmFTSwOvGA4cWncfDgeq6P9CpP5Icv/AHT/ABQdQUZ30XTSeoHvUcW1RSkk7Nel2tidBnALHj1o/tNcBqN2o6qtdi7EHufLowAkDgN4CuDqakLSw0Wh3/XzXPed6y04pWNytoyB/fy+8dUEcW3oZLNu7IHAop6SIwh7ZYbmzXXYWk3JyuF9Da9luVbr6lpaRqd1iO8dxUx9Ip/5U/77+v4eqEstO5paaV1nb/r3dfw9UzawVNIrVC7LEHPF9XZRwANtSrhsRiDog54v6T7vbwA6DmAovEoIXwvdHE6ORgblJlzNtmAIILRwOh5rYwUN7IZHejYjxG+6Fqg01I6vG4EAg3B1ujI24Vd2SxbOHU7vWjsW9WO+B0Vhfu8EL6EvhkeE4Sv9Y96IXFap0ddO1ZCtVfxObNMfw+j7/erC1VRzryPPN7v3Q6Vctg6p/lI2g7RReJ1wY0k7gLqQe7RUDazFs78gP1bN/wCJ3wC6UVbOeRs7DKHPPrFxd47z8FZNj/8A4z/ipf8Ahp1TDi7xo1oy9fFXPZCbPRl1st6mXT/Rp9y2xFydkugigmCzyC8V5WQKC8vKiBRSpgoQWsdanm6hg85Gha2ylUS0tP3hb57ynxh9qWXmeyA7zK0BQ+GUjnDJG7Kwaud1Nr28kuXY7H0XGeodSzMqWa5Ru3ZhxaV0yhrmzRtlYbse0OHcea4liI7NnZseXOeb6m+vP9/NdL2AeWUohd60f7O1t53QlzX0m528fn50SNKyVO5YWFcrUKsht07uBDh1tVUad19Tzv5q7T4Y6xAIuQQL6a2VQqsDniBPZ5hbe3Xd03odPilC9yoHUZYzrayK2mxTsYdD6TjlHlcny/dUP6IHG983yVK7T1Xaua77t2nob33eHsUVA3lp1+fnRdLH0ZRzTN3c/n3qz7KNtSOt/Mynzhp1E0ZdMSDaw3mwuPH53KxYXTiOnGXTNNIbb7HsoG6eSfHsCXRsXQulLkMyaJGQuhdC6hY1166W69dQg90wKx5kwKuirNLaOq7Kle8AEh8RsdxtIDYqtzY9KW+llpmcGg3d4N09vJWPaKkdLSvYwEkuYdAXaAk7h3KoswORr2gwOc4n7Tmtvu4HX/tKl2NhdEpg+1EUbRGXGwJ1Ou8693d0XSdicbjkkADwQ4WOu6+uviFz1+yDNO0sG6XLRq3nc5vbay3odjHUrxLFI4lrmlpbob3uLjjqBpxQMbydrqXgMJ4AXVHxLaR5la2N2VoPDirpKQ5jm3ALg4d1wQqhFsVYguqG6G+jCb+JIXK1eLJOScDRpskYRakW3DqrtG5T6zbeIO4/PIrO6PgVWqWsMZbJvANj+VxAPkbHwVnJJFxYe1dFcoxM5x/FDZDNC6sgb9ZGCZGgeuwbz+Ye1cubOMgyn1tbr6SmGZpBAsRbf/RfNG02GfQ6yWnAIYHXbr9l2o8rkeCuK+Il0bVFVlrmx3s0n99B7VZ8FnJpG33iaYd1mQqhPms8d1vLcrPhMlRJHljDWNL3PzPGl3NY05RvPqDzTYJtoqb4J4yr3arVGEzW9KYE9IwB5FxuoTFZaqDUFr2/lIPlda3BpGdSTZZhIjmVA/tbPzb+k/FEbYz/AIP0/wBUmxhfsyBeqH/bKf8AB+k/FB2185+5+k/FSyF7Eq2omXVGwnF55n2u0DnlJ96vVE6NoAfK4uPLIPcnwjaFSlRtwHI13+X9ytWsma5tnC48/EfPmtiuweSVreyqGgB2YhzPWFiLFwPXkoDFnOhAzjfuN7gkcAUnLBp38NGGa219JrP2jGyt0doH/E6cuPVbOHYmHPyg+jH4XPAdy51BjLgx3pG5ud5F7cFM7N1ZDLm13aness3wOs6EcWO4FbEdaTrdVmmeXH1R+oj3KVidbTUOte2h9qzkJSldpbgdFZMPqczBffuPeFT6SdTVBV2cQdzhcd40Pu9qODAaJaWWy4j/ABopMtTFMB67HAnq0i37rquK1lm35Ll38TqsTQMPFj7+Yt70UX+kC1wUahLXOzv9VmtuZ4BWOnxA3+dFU436BvMgnxU5h8vHrdb8fHQmfJbKTFLxF41yOsR0ssNfWNkZnHj0UZszLm7Vh3FrvNqj31To3HLqOS1KXBna5IfFIwXFwHetBT1bT57uYLHkoWaEtOqzZY07HwdoxohBPHpqlIMlaOoyENabcyN56DkFP0lVeWNoP2gqrQu1J5aqbwF+acE7hcrRBipIvdBUlwkjvZ1iWnkRqFAYni/axjONC7s5B9132Hjx08VJYPNebx89TceSreNPENZKxw9B+hHNrtxT30KXZWJ4XZiCbke1W7BX2aAq1icRZLbeLAg8xrZTWGTaBcrMqlRtg7Vl6w07lNw8/BVegqFYqWW4WVjD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0273" y="294373"/>
            <a:ext cx="115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Single Property Video Web Sites Created: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7" y="1369864"/>
            <a:ext cx="10058400" cy="495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389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338</Words>
  <Application>Microsoft Office PowerPoint</Application>
  <PresentationFormat>Widescreen</PresentationFormat>
  <Paragraphs>54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Financing Strategy: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Facebook Open House System</vt:lpstr>
      <vt:lpstr>Craigslist Open House System:</vt:lpstr>
      <vt:lpstr>What Would Happen If You Used        This Sign For An Open House?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Mangold</dc:creator>
  <cp:lastModifiedBy>Bob Mangold</cp:lastModifiedBy>
  <cp:revision>9</cp:revision>
  <dcterms:created xsi:type="dcterms:W3CDTF">2016-08-17T17:24:00Z</dcterms:created>
  <dcterms:modified xsi:type="dcterms:W3CDTF">2016-09-16T03:59:57Z</dcterms:modified>
</cp:coreProperties>
</file>